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7" r:id="rId3"/>
    <p:sldId id="264" r:id="rId4"/>
    <p:sldId id="261" r:id="rId5"/>
    <p:sldId id="258" r:id="rId6"/>
    <p:sldId id="265" r:id="rId7"/>
    <p:sldId id="262" r:id="rId8"/>
    <p:sldId id="259" r:id="rId9"/>
    <p:sldId id="260" r:id="rId10"/>
    <p:sldId id="266"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425DA7-C246-42DF-808F-5A6E820C6966}" type="datetimeFigureOut">
              <a:rPr lang="en-US" smtClean="0"/>
              <a:t>10/29/2011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AAA048-CE75-44B8-A0D9-4A43EFD25813}" type="slidenum">
              <a:rPr lang="en-US" smtClean="0"/>
              <a:t>‹#›</a:t>
            </a:fld>
            <a:endParaRPr lang="en-US" dirty="0"/>
          </a:p>
        </p:txBody>
      </p:sp>
    </p:spTree>
    <p:extLst>
      <p:ext uri="{BB962C8B-B14F-4D97-AF65-F5344CB8AC3E}">
        <p14:creationId xmlns:p14="http://schemas.microsoft.com/office/powerpoint/2010/main" val="20674517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AAA048-CE75-44B8-A0D9-4A43EFD25813}" type="slidenum">
              <a:rPr lang="en-US" smtClean="0"/>
              <a:t>1</a:t>
            </a:fld>
            <a:endParaRPr lang="en-US" dirty="0"/>
          </a:p>
        </p:txBody>
      </p:sp>
    </p:spTree>
    <p:extLst>
      <p:ext uri="{BB962C8B-B14F-4D97-AF65-F5344CB8AC3E}">
        <p14:creationId xmlns:p14="http://schemas.microsoft.com/office/powerpoint/2010/main" val="6528924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AAA048-CE75-44B8-A0D9-4A43EFD25813}" type="slidenum">
              <a:rPr lang="en-US" smtClean="0"/>
              <a:t>10</a:t>
            </a:fld>
            <a:endParaRPr lang="en-US" dirty="0"/>
          </a:p>
        </p:txBody>
      </p:sp>
    </p:spTree>
    <p:extLst>
      <p:ext uri="{BB962C8B-B14F-4D97-AF65-F5344CB8AC3E}">
        <p14:creationId xmlns:p14="http://schemas.microsoft.com/office/powerpoint/2010/main" val="30975623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AAA048-CE75-44B8-A0D9-4A43EFD25813}" type="slidenum">
              <a:rPr lang="en-US" smtClean="0"/>
              <a:t>11</a:t>
            </a:fld>
            <a:endParaRPr lang="en-US" dirty="0"/>
          </a:p>
        </p:txBody>
      </p:sp>
    </p:spTree>
    <p:extLst>
      <p:ext uri="{BB962C8B-B14F-4D97-AF65-F5344CB8AC3E}">
        <p14:creationId xmlns:p14="http://schemas.microsoft.com/office/powerpoint/2010/main" val="3026976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AAA048-CE75-44B8-A0D9-4A43EFD25813}" type="slidenum">
              <a:rPr lang="en-US" smtClean="0"/>
              <a:t>2</a:t>
            </a:fld>
            <a:endParaRPr lang="en-US" dirty="0"/>
          </a:p>
        </p:txBody>
      </p:sp>
    </p:spTree>
    <p:extLst>
      <p:ext uri="{BB962C8B-B14F-4D97-AF65-F5344CB8AC3E}">
        <p14:creationId xmlns:p14="http://schemas.microsoft.com/office/powerpoint/2010/main" val="3191819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AAA048-CE75-44B8-A0D9-4A43EFD25813}" type="slidenum">
              <a:rPr lang="en-US" smtClean="0"/>
              <a:t>3</a:t>
            </a:fld>
            <a:endParaRPr lang="en-US" dirty="0"/>
          </a:p>
        </p:txBody>
      </p:sp>
    </p:spTree>
    <p:extLst>
      <p:ext uri="{BB962C8B-B14F-4D97-AF65-F5344CB8AC3E}">
        <p14:creationId xmlns:p14="http://schemas.microsoft.com/office/powerpoint/2010/main" val="920576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AAA048-CE75-44B8-A0D9-4A43EFD25813}" type="slidenum">
              <a:rPr lang="en-US" smtClean="0"/>
              <a:t>4</a:t>
            </a:fld>
            <a:endParaRPr lang="en-US" dirty="0"/>
          </a:p>
        </p:txBody>
      </p:sp>
    </p:spTree>
    <p:extLst>
      <p:ext uri="{BB962C8B-B14F-4D97-AF65-F5344CB8AC3E}">
        <p14:creationId xmlns:p14="http://schemas.microsoft.com/office/powerpoint/2010/main" val="2302327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AAA048-CE75-44B8-A0D9-4A43EFD25813}" type="slidenum">
              <a:rPr lang="en-US" smtClean="0"/>
              <a:t>5</a:t>
            </a:fld>
            <a:endParaRPr lang="en-US" dirty="0"/>
          </a:p>
        </p:txBody>
      </p:sp>
    </p:spTree>
    <p:extLst>
      <p:ext uri="{BB962C8B-B14F-4D97-AF65-F5344CB8AC3E}">
        <p14:creationId xmlns:p14="http://schemas.microsoft.com/office/powerpoint/2010/main" val="12076983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AAA048-CE75-44B8-A0D9-4A43EFD25813}" type="slidenum">
              <a:rPr lang="en-US" smtClean="0"/>
              <a:t>6</a:t>
            </a:fld>
            <a:endParaRPr lang="en-US" dirty="0"/>
          </a:p>
        </p:txBody>
      </p:sp>
    </p:spTree>
    <p:extLst>
      <p:ext uri="{BB962C8B-B14F-4D97-AF65-F5344CB8AC3E}">
        <p14:creationId xmlns:p14="http://schemas.microsoft.com/office/powerpoint/2010/main" val="39001012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AAA048-CE75-44B8-A0D9-4A43EFD25813}" type="slidenum">
              <a:rPr lang="en-US" smtClean="0"/>
              <a:t>7</a:t>
            </a:fld>
            <a:endParaRPr lang="en-US" dirty="0"/>
          </a:p>
        </p:txBody>
      </p:sp>
    </p:spTree>
    <p:extLst>
      <p:ext uri="{BB962C8B-B14F-4D97-AF65-F5344CB8AC3E}">
        <p14:creationId xmlns:p14="http://schemas.microsoft.com/office/powerpoint/2010/main" val="32359821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AAA048-CE75-44B8-A0D9-4A43EFD25813}" type="slidenum">
              <a:rPr lang="en-US" smtClean="0"/>
              <a:t>8</a:t>
            </a:fld>
            <a:endParaRPr lang="en-US" dirty="0"/>
          </a:p>
        </p:txBody>
      </p:sp>
    </p:spTree>
    <p:extLst>
      <p:ext uri="{BB962C8B-B14F-4D97-AF65-F5344CB8AC3E}">
        <p14:creationId xmlns:p14="http://schemas.microsoft.com/office/powerpoint/2010/main" val="29041631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AAA048-CE75-44B8-A0D9-4A43EFD25813}" type="slidenum">
              <a:rPr lang="en-US" smtClean="0"/>
              <a:t>9</a:t>
            </a:fld>
            <a:endParaRPr lang="en-US" dirty="0"/>
          </a:p>
        </p:txBody>
      </p:sp>
    </p:spTree>
    <p:extLst>
      <p:ext uri="{BB962C8B-B14F-4D97-AF65-F5344CB8AC3E}">
        <p14:creationId xmlns:p14="http://schemas.microsoft.com/office/powerpoint/2010/main" val="16892535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E7F6449F-635B-4D0F-A993-18131AC3EDD0}" type="datetimeFigureOut">
              <a:rPr lang="en-US" smtClean="0"/>
              <a:t>10/29/2011</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1C2B878-175E-4D8F-9A31-879D7CBE9C4B}"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7F6449F-635B-4D0F-A993-18131AC3EDD0}" type="datetimeFigureOut">
              <a:rPr lang="en-US" smtClean="0"/>
              <a:t>10/29/2011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1C2B878-175E-4D8F-9A31-879D7CBE9C4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7F6449F-635B-4D0F-A993-18131AC3EDD0}" type="datetimeFigureOut">
              <a:rPr lang="en-US" smtClean="0"/>
              <a:t>10/29/2011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1C2B878-175E-4D8F-9A31-879D7CBE9C4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7F6449F-635B-4D0F-A993-18131AC3EDD0}" type="datetimeFigureOut">
              <a:rPr lang="en-US" smtClean="0"/>
              <a:t>10/29/2011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1C2B878-175E-4D8F-9A31-879D7CBE9C4B}" type="slidenum">
              <a:rPr lang="en-US" smtClean="0"/>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7F6449F-635B-4D0F-A993-18131AC3EDD0}" type="datetimeFigureOut">
              <a:rPr lang="en-US" smtClean="0"/>
              <a:t>10/29/2011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1C2B878-175E-4D8F-9A31-879D7CBE9C4B}" type="slidenum">
              <a:rPr lang="en-US" smtClean="0"/>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7F6449F-635B-4D0F-A993-18131AC3EDD0}" type="datetimeFigureOut">
              <a:rPr lang="en-US" smtClean="0"/>
              <a:t>10/29/2011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1C2B878-175E-4D8F-9A31-879D7CBE9C4B}" type="slidenum">
              <a:rPr lang="en-US" smtClean="0"/>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7F6449F-635B-4D0F-A993-18131AC3EDD0}" type="datetimeFigureOut">
              <a:rPr lang="en-US" smtClean="0"/>
              <a:t>10/29/2011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31C2B878-175E-4D8F-9A31-879D7CBE9C4B}"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7F6449F-635B-4D0F-A993-18131AC3EDD0}" type="datetimeFigureOut">
              <a:rPr lang="en-US" smtClean="0"/>
              <a:t>10/29/2011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31C2B878-175E-4D8F-9A31-879D7CBE9C4B}" type="slidenum">
              <a:rPr lang="en-US" smtClean="0"/>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7F6449F-635B-4D0F-A993-18131AC3EDD0}" type="datetimeFigureOut">
              <a:rPr lang="en-US" smtClean="0"/>
              <a:t>10/29/2011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31C2B878-175E-4D8F-9A31-879D7CBE9C4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7F6449F-635B-4D0F-A993-18131AC3EDD0}" type="datetimeFigureOut">
              <a:rPr lang="en-US" smtClean="0"/>
              <a:t>10/29/2011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1C2B878-175E-4D8F-9A31-879D7CBE9C4B}"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7F6449F-635B-4D0F-A993-18131AC3EDD0}" type="datetimeFigureOut">
              <a:rPr lang="en-US" smtClean="0"/>
              <a:t>10/29/2011</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1C2B878-175E-4D8F-9A31-879D7CBE9C4B}" type="slidenum">
              <a:rPr lang="en-US" smtClean="0"/>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7F6449F-635B-4D0F-A993-18131AC3EDD0}" type="datetimeFigureOut">
              <a:rPr lang="en-US" smtClean="0"/>
              <a:t>10/29/2011</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1C2B878-175E-4D8F-9A31-879D7CBE9C4B}"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southparkstudios.com/guide/episodes/s03e06-sexual-harassment-panda"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www.southparkstudios.com/guide/episodes/s07e07-red-mans-greed" TargetMode="External"/><Relationship Id="rId4" Type="http://schemas.openxmlformats.org/officeDocument/2006/relationships/hyperlink" Target="http://www.southparkstudios.com/guide/episodes/s04e01-cartmans-silly-hate-crime-2000"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blogs.berkeley.edu/2010/08/24/a-letter-to-my-student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homepages.se.edu/gus/general-education-degree-program/letter-to-students/" TargetMode="External"/><Relationship Id="rId4" Type="http://schemas.openxmlformats.org/officeDocument/2006/relationships/hyperlink" Target="http://www.se.edu/general-education/letter-to-student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ampagency.com/the_agency/Your_client_touring_college_campuses.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owl.english.purdue.edu/owl/resource/544/01/"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800" dirty="0" smtClean="0"/>
              <a:t>EAR Project</a:t>
            </a:r>
            <a:endParaRPr lang="en-US" sz="8800" dirty="0"/>
          </a:p>
        </p:txBody>
      </p:sp>
      <p:sp>
        <p:nvSpPr>
          <p:cNvPr id="3" name="Subtitle 2"/>
          <p:cNvSpPr>
            <a:spLocks noGrp="1"/>
          </p:cNvSpPr>
          <p:nvPr>
            <p:ph type="subTitle" idx="1"/>
          </p:nvPr>
        </p:nvSpPr>
        <p:spPr/>
        <p:txBody>
          <a:bodyPr>
            <a:normAutofit/>
          </a:bodyPr>
          <a:lstStyle/>
          <a:p>
            <a:r>
              <a:rPr lang="en-US" sz="4400" dirty="0" smtClean="0"/>
              <a:t>By: Samantha Levin</a:t>
            </a:r>
            <a:endParaRPr lang="en-US" sz="4400" dirty="0"/>
          </a:p>
        </p:txBody>
      </p:sp>
    </p:spTree>
    <p:extLst>
      <p:ext uri="{BB962C8B-B14F-4D97-AF65-F5344CB8AC3E}">
        <p14:creationId xmlns:p14="http://schemas.microsoft.com/office/powerpoint/2010/main" val="2595503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dirty="0" smtClean="0"/>
              <a:t>1.</a:t>
            </a:r>
            <a:r>
              <a:rPr lang="en-US" dirty="0" smtClean="0">
                <a:hlinkClick r:id="rId3"/>
              </a:rPr>
              <a:t>http</a:t>
            </a:r>
            <a:r>
              <a:rPr lang="en-US" dirty="0">
                <a:hlinkClick r:id="rId3"/>
              </a:rPr>
              <a:t>://</a:t>
            </a:r>
            <a:r>
              <a:rPr lang="en-US" dirty="0" smtClean="0">
                <a:hlinkClick r:id="rId3"/>
              </a:rPr>
              <a:t>www.southparkstudios.com/guide/episodes/s03e06-sexual-harassment-panda</a:t>
            </a:r>
            <a:endParaRPr lang="en-US" dirty="0" smtClean="0"/>
          </a:p>
          <a:p>
            <a:pPr marL="0" indent="0">
              <a:buNone/>
            </a:pPr>
            <a:r>
              <a:rPr lang="en-US" dirty="0" smtClean="0"/>
              <a:t>2.</a:t>
            </a:r>
            <a:r>
              <a:rPr lang="en-US" dirty="0" smtClean="0">
                <a:hlinkClick r:id="rId4"/>
              </a:rPr>
              <a:t>http</a:t>
            </a:r>
            <a:r>
              <a:rPr lang="en-US" dirty="0">
                <a:hlinkClick r:id="rId4"/>
              </a:rPr>
              <a:t>://</a:t>
            </a:r>
            <a:r>
              <a:rPr lang="en-US" dirty="0" smtClean="0">
                <a:hlinkClick r:id="rId4"/>
              </a:rPr>
              <a:t>www.southparkstudios.com/guide/episodes/s04e01-cartmans-silly-hate-crime-2000</a:t>
            </a:r>
            <a:endParaRPr lang="en-US" dirty="0" smtClean="0"/>
          </a:p>
          <a:p>
            <a:pPr marL="0" indent="0">
              <a:buNone/>
            </a:pPr>
            <a:r>
              <a:rPr lang="en-US" dirty="0" smtClean="0"/>
              <a:t>3.</a:t>
            </a:r>
            <a:r>
              <a:rPr lang="en-US" dirty="0" smtClean="0">
                <a:hlinkClick r:id="rId5"/>
              </a:rPr>
              <a:t>http</a:t>
            </a:r>
            <a:r>
              <a:rPr lang="en-US" dirty="0">
                <a:hlinkClick r:id="rId5"/>
              </a:rPr>
              <a:t>://www.southparkstudios.com/guide/episodes/s07e07-red-mans-greed</a:t>
            </a:r>
            <a:r>
              <a:rPr lang="en-US" dirty="0"/>
              <a:t/>
            </a:r>
            <a:br>
              <a:rPr lang="en-US" dirty="0"/>
            </a:br>
            <a:r>
              <a:rPr lang="en-US" dirty="0"/>
              <a:t/>
            </a:r>
            <a:br>
              <a:rPr lang="en-US" dirty="0"/>
            </a:br>
            <a:endParaRPr lang="en-US" dirty="0"/>
          </a:p>
        </p:txBody>
      </p:sp>
      <p:sp>
        <p:nvSpPr>
          <p:cNvPr id="2" name="Title 1"/>
          <p:cNvSpPr>
            <a:spLocks noGrp="1"/>
          </p:cNvSpPr>
          <p:nvPr>
            <p:ph type="title"/>
          </p:nvPr>
        </p:nvSpPr>
        <p:spPr/>
        <p:txBody>
          <a:bodyPr>
            <a:normAutofit fontScale="90000"/>
          </a:bodyPr>
          <a:lstStyle/>
          <a:p>
            <a:r>
              <a:rPr lang="en-US" dirty="0" smtClean="0"/>
              <a:t>Genre 3</a:t>
            </a:r>
            <a:br>
              <a:rPr lang="en-US" dirty="0" smtClean="0"/>
            </a:br>
            <a:r>
              <a:rPr lang="en-US" dirty="0" smtClean="0"/>
              <a:t>3 Examples</a:t>
            </a:r>
            <a:endParaRPr lang="en-US" dirty="0"/>
          </a:p>
        </p:txBody>
      </p:sp>
    </p:spTree>
    <p:extLst>
      <p:ext uri="{BB962C8B-B14F-4D97-AF65-F5344CB8AC3E}">
        <p14:creationId xmlns:p14="http://schemas.microsoft.com/office/powerpoint/2010/main" val="3977663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r>
              <a:rPr lang="en-US" dirty="0" smtClean="0"/>
              <a:t>Genre 3 Reflection</a:t>
            </a:r>
            <a:endParaRPr lang="en-US" dirty="0"/>
          </a:p>
        </p:txBody>
      </p:sp>
    </p:spTree>
    <p:extLst>
      <p:ext uri="{BB962C8B-B14F-4D97-AF65-F5344CB8AC3E}">
        <p14:creationId xmlns:p14="http://schemas.microsoft.com/office/powerpoint/2010/main" val="2156094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r>
              <a:rPr lang="en-US" dirty="0"/>
              <a:t>Dear University Students,</a:t>
            </a:r>
            <a:br>
              <a:rPr lang="en-US" dirty="0"/>
            </a:br>
            <a:r>
              <a:rPr lang="en-US" dirty="0"/>
              <a:t>Attending college is a fun and exciting experience. There are so many activities to participate in, clubs, sports teams, and organizations to join, and new friends to socialize with. There are also assigned classes that you should attend. Figuring out how to divide your time may be difficult. You may find it difficult to fit all your activities into one single day. You may also find you do not have time to participate in every activity you want to. Deciding what activities you want to participate in each day should be an act of priorities. Decide what is first on your priority list, and schedule those activities first. Then, figure out what is second most important and schedule those activities into your life. And so on. If you find some activities are conflicting, you might have to choose one of the two. If you can't make it to every single one of your club's meeting, it will not be the end of the world. Just remember, without good grades, you will not stay here and your college schedule will no longer be important. Find a way to fit class, class work, and social activities into your life without conflicts of time. If you need help prioritizing your time talk to upper classman or professors. </a:t>
            </a:r>
            <a:br>
              <a:rPr lang="en-US" dirty="0"/>
            </a:br>
            <a:r>
              <a:rPr lang="en-US" dirty="0"/>
              <a:t>Good luck! </a:t>
            </a:r>
          </a:p>
        </p:txBody>
      </p:sp>
      <p:sp>
        <p:nvSpPr>
          <p:cNvPr id="2" name="Title 1"/>
          <p:cNvSpPr>
            <a:spLocks noGrp="1"/>
          </p:cNvSpPr>
          <p:nvPr>
            <p:ph type="title"/>
          </p:nvPr>
        </p:nvSpPr>
        <p:spPr/>
        <p:txBody>
          <a:bodyPr>
            <a:normAutofit fontScale="90000"/>
          </a:bodyPr>
          <a:lstStyle/>
          <a:p>
            <a:r>
              <a:rPr lang="en-US" dirty="0" smtClean="0"/>
              <a:t>Genre #1</a:t>
            </a:r>
            <a:br>
              <a:rPr lang="en-US" dirty="0" smtClean="0"/>
            </a:br>
            <a:r>
              <a:rPr lang="en-US" dirty="0" smtClean="0"/>
              <a:t>Letter</a:t>
            </a:r>
            <a:endParaRPr lang="en-US" dirty="0"/>
          </a:p>
        </p:txBody>
      </p:sp>
    </p:spTree>
    <p:extLst>
      <p:ext uri="{BB962C8B-B14F-4D97-AF65-F5344CB8AC3E}">
        <p14:creationId xmlns:p14="http://schemas.microsoft.com/office/powerpoint/2010/main" val="2961156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dirty="0" smtClean="0"/>
              <a:t>1. </a:t>
            </a:r>
            <a:r>
              <a:rPr lang="en-US" dirty="0" smtClean="0">
                <a:hlinkClick r:id="rId3"/>
              </a:rPr>
              <a:t>http</a:t>
            </a:r>
            <a:r>
              <a:rPr lang="en-US" dirty="0">
                <a:hlinkClick r:id="rId3"/>
              </a:rPr>
              <a:t>://blogs.berkeley.edu/2010/08/24/a-letter-to-my-students/</a:t>
            </a:r>
            <a:r>
              <a:rPr lang="en-US" dirty="0"/>
              <a:t/>
            </a:r>
            <a:br>
              <a:rPr lang="en-US" dirty="0"/>
            </a:br>
            <a:r>
              <a:rPr lang="en-US" dirty="0" smtClean="0"/>
              <a:t>2. </a:t>
            </a:r>
            <a:r>
              <a:rPr lang="en-US" dirty="0" smtClean="0">
                <a:hlinkClick r:id="rId4"/>
              </a:rPr>
              <a:t>http</a:t>
            </a:r>
            <a:r>
              <a:rPr lang="en-US" dirty="0">
                <a:hlinkClick r:id="rId4"/>
              </a:rPr>
              <a:t>://www.se.edu/general-education/letter-to-students/</a:t>
            </a:r>
            <a:r>
              <a:rPr lang="en-US" dirty="0"/>
              <a:t/>
            </a:r>
            <a:br>
              <a:rPr lang="en-US" dirty="0"/>
            </a:br>
            <a:r>
              <a:rPr lang="en-US" dirty="0" smtClean="0"/>
              <a:t>3. </a:t>
            </a:r>
            <a:r>
              <a:rPr lang="en-US" dirty="0" smtClean="0">
                <a:hlinkClick r:id="rId5"/>
              </a:rPr>
              <a:t>http</a:t>
            </a:r>
            <a:r>
              <a:rPr lang="en-US" dirty="0">
                <a:hlinkClick r:id="rId5"/>
              </a:rPr>
              <a:t>://homepages.se.edu/gus/general-education-degree-program/letter-to-students/</a:t>
            </a:r>
            <a:r>
              <a:rPr lang="en-US" dirty="0"/>
              <a:t/>
            </a:r>
            <a:br>
              <a:rPr lang="en-US" dirty="0"/>
            </a:br>
            <a:endParaRPr lang="en-US" dirty="0"/>
          </a:p>
        </p:txBody>
      </p:sp>
      <p:sp>
        <p:nvSpPr>
          <p:cNvPr id="2" name="Title 1"/>
          <p:cNvSpPr>
            <a:spLocks noGrp="1"/>
          </p:cNvSpPr>
          <p:nvPr>
            <p:ph type="title"/>
          </p:nvPr>
        </p:nvSpPr>
        <p:spPr/>
        <p:txBody>
          <a:bodyPr>
            <a:normAutofit fontScale="90000"/>
          </a:bodyPr>
          <a:lstStyle/>
          <a:p>
            <a:r>
              <a:rPr lang="en-US" dirty="0" smtClean="0"/>
              <a:t>Genre 1 </a:t>
            </a:r>
            <a:br>
              <a:rPr lang="en-US" dirty="0" smtClean="0"/>
            </a:br>
            <a:r>
              <a:rPr lang="en-US" dirty="0" smtClean="0"/>
              <a:t>3 Examples</a:t>
            </a:r>
            <a:endParaRPr lang="en-US" dirty="0"/>
          </a:p>
        </p:txBody>
      </p:sp>
    </p:spTree>
    <p:extLst>
      <p:ext uri="{BB962C8B-B14F-4D97-AF65-F5344CB8AC3E}">
        <p14:creationId xmlns:p14="http://schemas.microsoft.com/office/powerpoint/2010/main" val="3580316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r>
              <a:rPr lang="en-US" dirty="0" smtClean="0"/>
              <a:t>Genre 1 Reflection</a:t>
            </a:r>
            <a:endParaRPr lang="en-US" dirty="0"/>
          </a:p>
        </p:txBody>
      </p:sp>
    </p:spTree>
    <p:extLst>
      <p:ext uri="{BB962C8B-B14F-4D97-AF65-F5344CB8AC3E}">
        <p14:creationId xmlns:p14="http://schemas.microsoft.com/office/powerpoint/2010/main" val="1481931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53000"/>
          </a:xfrm>
        </p:spPr>
        <p:txBody>
          <a:bodyPr>
            <a:normAutofit fontScale="32500" lnSpcReduction="20000"/>
          </a:bodyPr>
          <a:lstStyle/>
          <a:p>
            <a:pPr marL="109728" indent="0" algn="ctr">
              <a:buNone/>
            </a:pPr>
            <a:r>
              <a:rPr lang="en-US" sz="5500" dirty="0"/>
              <a:t>Prioritizing Your Time in College</a:t>
            </a:r>
          </a:p>
          <a:p>
            <a:pPr marL="109728" indent="0">
              <a:buNone/>
            </a:pPr>
            <a:r>
              <a:rPr lang="en-US" b="1" dirty="0"/>
              <a:t> </a:t>
            </a:r>
          </a:p>
          <a:p>
            <a:r>
              <a:rPr lang="en-US" b="1" dirty="0"/>
              <a:t>What are your options?</a:t>
            </a:r>
          </a:p>
          <a:p>
            <a:pPr lvl="0"/>
            <a:r>
              <a:rPr lang="en-US" dirty="0"/>
              <a:t>Class and class work</a:t>
            </a:r>
          </a:p>
          <a:p>
            <a:pPr lvl="0"/>
            <a:r>
              <a:rPr lang="en-US" dirty="0"/>
              <a:t>Academic Clubs</a:t>
            </a:r>
          </a:p>
          <a:p>
            <a:pPr lvl="0"/>
            <a:r>
              <a:rPr lang="en-US" dirty="0"/>
              <a:t>Club Sports</a:t>
            </a:r>
          </a:p>
          <a:p>
            <a:pPr lvl="0"/>
            <a:r>
              <a:rPr lang="en-US" dirty="0"/>
              <a:t>Varsity Sports</a:t>
            </a:r>
          </a:p>
          <a:p>
            <a:pPr lvl="0"/>
            <a:r>
              <a:rPr lang="en-US" dirty="0"/>
              <a:t>Greek Life</a:t>
            </a:r>
          </a:p>
          <a:p>
            <a:pPr lvl="0"/>
            <a:r>
              <a:rPr lang="en-US" dirty="0"/>
              <a:t>Tutoring opportunities</a:t>
            </a:r>
          </a:p>
          <a:p>
            <a:pPr lvl="0"/>
            <a:r>
              <a:rPr lang="en-US" dirty="0"/>
              <a:t>Socializing</a:t>
            </a:r>
          </a:p>
          <a:p>
            <a:pPr lvl="0"/>
            <a:r>
              <a:rPr lang="en-US" dirty="0"/>
              <a:t>Work Study</a:t>
            </a:r>
          </a:p>
          <a:p>
            <a:pPr lvl="0"/>
            <a:r>
              <a:rPr lang="en-US" dirty="0"/>
              <a:t>Other Work</a:t>
            </a:r>
          </a:p>
          <a:p>
            <a:pPr lvl="0"/>
            <a:r>
              <a:rPr lang="en-US" dirty="0"/>
              <a:t>Free time</a:t>
            </a:r>
          </a:p>
          <a:p>
            <a:pPr marL="109728" indent="0">
              <a:buNone/>
            </a:pPr>
            <a:r>
              <a:rPr lang="en-US" dirty="0"/>
              <a:t> </a:t>
            </a:r>
          </a:p>
          <a:p>
            <a:pPr marL="109728" indent="0">
              <a:buNone/>
            </a:pPr>
            <a:r>
              <a:rPr lang="en-US" dirty="0"/>
              <a:t> </a:t>
            </a:r>
          </a:p>
          <a:p>
            <a:pPr marL="109728" indent="0">
              <a:buNone/>
            </a:pPr>
            <a:r>
              <a:rPr lang="en-US" b="1" dirty="0"/>
              <a:t>How do you decide what is most important?</a:t>
            </a:r>
          </a:p>
          <a:p>
            <a:r>
              <a:rPr lang="en-US" dirty="0"/>
              <a:t>Think about your future; what must you do to achieve your future goals? To graduate college, one must take a certain number of classes and do well in their classes. Therefore, classes should be the most important activity filling the students’ time. </a:t>
            </a:r>
          </a:p>
          <a:p>
            <a:pPr marL="109728" indent="0">
              <a:buNone/>
            </a:pPr>
            <a:r>
              <a:rPr lang="en-US" dirty="0"/>
              <a:t> </a:t>
            </a:r>
          </a:p>
          <a:p>
            <a:pPr marL="109728" indent="0">
              <a:buNone/>
            </a:pPr>
            <a:r>
              <a:rPr lang="en-US" b="1" dirty="0"/>
              <a:t>What should come next?</a:t>
            </a:r>
          </a:p>
          <a:p>
            <a:r>
              <a:rPr lang="en-US" dirty="0"/>
              <a:t>After classes students should focus on activities that will advance their academic abilities. Tutoring opportunities, academic clubs, and work study are good ways for students to better their academic life while making social connections.</a:t>
            </a:r>
          </a:p>
          <a:p>
            <a:endParaRPr lang="en-US" dirty="0"/>
          </a:p>
          <a:p>
            <a:pPr marL="109728" indent="0">
              <a:buNone/>
            </a:pPr>
            <a:r>
              <a:rPr lang="en-US" b="1" dirty="0"/>
              <a:t>What should come last?</a:t>
            </a:r>
          </a:p>
          <a:p>
            <a:r>
              <a:rPr lang="en-US" dirty="0"/>
              <a:t>After the most important activities are completed, students have the ability to choose what they want to do. Students may choose to relax or spend time socializing with friends. In college, students have a new found freedom and many will go to parties with friends, but students must learn to moderate their partying. </a:t>
            </a:r>
          </a:p>
          <a:p>
            <a:endParaRPr lang="en-US" dirty="0"/>
          </a:p>
        </p:txBody>
      </p:sp>
      <p:sp>
        <p:nvSpPr>
          <p:cNvPr id="2" name="Title 1"/>
          <p:cNvSpPr>
            <a:spLocks noGrp="1"/>
          </p:cNvSpPr>
          <p:nvPr>
            <p:ph type="title"/>
          </p:nvPr>
        </p:nvSpPr>
        <p:spPr>
          <a:xfrm>
            <a:off x="457200" y="274638"/>
            <a:ext cx="8229600" cy="944562"/>
          </a:xfrm>
        </p:spPr>
        <p:txBody>
          <a:bodyPr>
            <a:normAutofit fontScale="90000"/>
          </a:bodyPr>
          <a:lstStyle/>
          <a:p>
            <a:pPr algn="ctr"/>
            <a:r>
              <a:rPr lang="en-US" dirty="0" smtClean="0"/>
              <a:t>Genre #2</a:t>
            </a:r>
            <a:br>
              <a:rPr lang="en-US" dirty="0" smtClean="0"/>
            </a:br>
            <a:r>
              <a:rPr lang="en-US" dirty="0" smtClean="0"/>
              <a:t>Hand-out</a:t>
            </a:r>
            <a:endParaRPr lang="en-US" dirty="0"/>
          </a:p>
        </p:txBody>
      </p:sp>
    </p:spTree>
    <p:extLst>
      <p:ext uri="{BB962C8B-B14F-4D97-AF65-F5344CB8AC3E}">
        <p14:creationId xmlns:p14="http://schemas.microsoft.com/office/powerpoint/2010/main" val="4180094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indent="-514350">
              <a:buAutoNum type="arabicPeriod"/>
            </a:pPr>
            <a:r>
              <a:rPr lang="en-US" dirty="0" smtClean="0">
                <a:hlinkClick r:id="rId3"/>
              </a:rPr>
              <a:t>http://www.ampagency.com/the_agency/Your_client_touring_college_campuses.pdf</a:t>
            </a:r>
            <a:endParaRPr lang="en-US" dirty="0" smtClean="0"/>
          </a:p>
          <a:p>
            <a:pPr marL="514350" indent="-514350">
              <a:buAutoNum type="arabicPeriod"/>
            </a:pPr>
            <a:r>
              <a:rPr lang="en-US" dirty="0" smtClean="0">
                <a:hlinkClick r:id="rId4"/>
              </a:rPr>
              <a:t>http://owl.english.purdue.edu/owl/resource/544/01/</a:t>
            </a:r>
            <a:endParaRPr lang="en-US" dirty="0" smtClean="0"/>
          </a:p>
          <a:p>
            <a:pPr marL="514350" indent="-514350">
              <a:buAutoNum type="arabicPeriod"/>
            </a:pPr>
            <a:r>
              <a:rPr lang="en-US" dirty="0" smtClean="0"/>
              <a:t>http://www.linguistics.ucsb.edu/faculty/bucholtz/sociocultural/handouttips.html</a:t>
            </a:r>
            <a:endParaRPr lang="en-US" dirty="0"/>
          </a:p>
        </p:txBody>
      </p:sp>
      <p:sp>
        <p:nvSpPr>
          <p:cNvPr id="2" name="Title 1"/>
          <p:cNvSpPr>
            <a:spLocks noGrp="1"/>
          </p:cNvSpPr>
          <p:nvPr>
            <p:ph type="title"/>
          </p:nvPr>
        </p:nvSpPr>
        <p:spPr/>
        <p:txBody>
          <a:bodyPr>
            <a:normAutofit fontScale="90000"/>
          </a:bodyPr>
          <a:lstStyle/>
          <a:p>
            <a:r>
              <a:rPr lang="en-US" dirty="0" smtClean="0"/>
              <a:t>Genre 2</a:t>
            </a:r>
            <a:br>
              <a:rPr lang="en-US" dirty="0" smtClean="0"/>
            </a:br>
            <a:r>
              <a:rPr lang="en-US" dirty="0" smtClean="0"/>
              <a:t>3 Examples</a:t>
            </a:r>
            <a:endParaRPr lang="en-US" dirty="0"/>
          </a:p>
        </p:txBody>
      </p:sp>
    </p:spTree>
    <p:extLst>
      <p:ext uri="{BB962C8B-B14F-4D97-AF65-F5344CB8AC3E}">
        <p14:creationId xmlns:p14="http://schemas.microsoft.com/office/powerpoint/2010/main" val="409715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lstStyle/>
          <a:p>
            <a:r>
              <a:rPr lang="en-US" dirty="0" smtClean="0"/>
              <a:t>Genre 2 Reflection</a:t>
            </a:r>
            <a:endParaRPr lang="en-US" dirty="0"/>
          </a:p>
        </p:txBody>
      </p:sp>
    </p:spTree>
    <p:extLst>
      <p:ext uri="{BB962C8B-B14F-4D97-AF65-F5344CB8AC3E}">
        <p14:creationId xmlns:p14="http://schemas.microsoft.com/office/powerpoint/2010/main" val="3828671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What I’m suppose to do…</a:t>
            </a:r>
          </a:p>
          <a:p>
            <a:r>
              <a:rPr lang="en-US" dirty="0" smtClean="0"/>
              <a:t>Monday: class, study, meeting, practice, meeting</a:t>
            </a:r>
          </a:p>
          <a:p>
            <a:r>
              <a:rPr lang="en-US" dirty="0" smtClean="0"/>
              <a:t>Tuesday: class, study, practice</a:t>
            </a:r>
          </a:p>
          <a:p>
            <a:r>
              <a:rPr lang="en-US" dirty="0" smtClean="0"/>
              <a:t>Wednesday: class, study, 2 meetings, practice</a:t>
            </a:r>
          </a:p>
          <a:p>
            <a:r>
              <a:rPr lang="en-US" dirty="0" smtClean="0"/>
              <a:t>Thursday: class, study, practice, mixer</a:t>
            </a:r>
          </a:p>
          <a:p>
            <a:r>
              <a:rPr lang="en-US" dirty="0" smtClean="0"/>
              <a:t>Friday: class, study</a:t>
            </a:r>
          </a:p>
          <a:p>
            <a:r>
              <a:rPr lang="en-US" dirty="0" smtClean="0"/>
              <a:t>Saturday: study</a:t>
            </a:r>
          </a:p>
          <a:p>
            <a:r>
              <a:rPr lang="en-US" dirty="0" smtClean="0"/>
              <a:t>Sunday: study</a:t>
            </a:r>
          </a:p>
          <a:p>
            <a:r>
              <a:rPr lang="en-US" dirty="0" smtClean="0"/>
              <a:t>….doing well in school.</a:t>
            </a:r>
          </a:p>
        </p:txBody>
      </p:sp>
      <p:sp>
        <p:nvSpPr>
          <p:cNvPr id="2" name="Title 1"/>
          <p:cNvSpPr>
            <a:spLocks noGrp="1"/>
          </p:cNvSpPr>
          <p:nvPr>
            <p:ph type="title"/>
          </p:nvPr>
        </p:nvSpPr>
        <p:spPr/>
        <p:txBody>
          <a:bodyPr>
            <a:normAutofit fontScale="90000"/>
          </a:bodyPr>
          <a:lstStyle/>
          <a:p>
            <a:r>
              <a:rPr lang="en-US" dirty="0" smtClean="0"/>
              <a:t>Genre #3</a:t>
            </a:r>
            <a:br>
              <a:rPr lang="en-US" dirty="0" smtClean="0"/>
            </a:br>
            <a:r>
              <a:rPr lang="en-US" dirty="0" smtClean="0"/>
              <a:t>Satire</a:t>
            </a:r>
            <a:endParaRPr lang="en-US" dirty="0"/>
          </a:p>
        </p:txBody>
      </p:sp>
    </p:spTree>
    <p:extLst>
      <p:ext uri="{BB962C8B-B14F-4D97-AF65-F5344CB8AC3E}">
        <p14:creationId xmlns:p14="http://schemas.microsoft.com/office/powerpoint/2010/main" val="39361842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What I actually do…</a:t>
            </a:r>
          </a:p>
          <a:p>
            <a:r>
              <a:rPr lang="en-US" dirty="0" smtClean="0"/>
              <a:t>Monday: sleep, practice, party</a:t>
            </a:r>
          </a:p>
          <a:p>
            <a:r>
              <a:rPr lang="en-US" dirty="0" smtClean="0"/>
              <a:t>Tuesday: sleep, class, practice</a:t>
            </a:r>
          </a:p>
          <a:p>
            <a:r>
              <a:rPr lang="en-US" dirty="0" smtClean="0"/>
              <a:t>Wednesday: sleep, class, party</a:t>
            </a:r>
          </a:p>
          <a:p>
            <a:r>
              <a:rPr lang="en-US" dirty="0" smtClean="0"/>
              <a:t>Thursday: sleep, party</a:t>
            </a:r>
          </a:p>
          <a:p>
            <a:r>
              <a:rPr lang="en-US" dirty="0" smtClean="0"/>
              <a:t>Friday: sleep, party</a:t>
            </a:r>
          </a:p>
          <a:p>
            <a:r>
              <a:rPr lang="en-US" dirty="0" smtClean="0"/>
              <a:t>Saturday: party</a:t>
            </a:r>
          </a:p>
          <a:p>
            <a:r>
              <a:rPr lang="en-US" dirty="0" smtClean="0"/>
              <a:t>Sunday: party</a:t>
            </a:r>
          </a:p>
          <a:p>
            <a:r>
              <a:rPr lang="en-US" dirty="0" smtClean="0"/>
              <a:t>….not doing well in school; having fun.</a:t>
            </a:r>
          </a:p>
        </p:txBody>
      </p:sp>
      <p:sp>
        <p:nvSpPr>
          <p:cNvPr id="2" name="Title 1"/>
          <p:cNvSpPr>
            <a:spLocks noGrp="1"/>
          </p:cNvSpPr>
          <p:nvPr>
            <p:ph type="title"/>
          </p:nvPr>
        </p:nvSpPr>
        <p:spPr/>
        <p:txBody>
          <a:bodyPr>
            <a:normAutofit fontScale="90000"/>
          </a:bodyPr>
          <a:lstStyle/>
          <a:p>
            <a:r>
              <a:rPr lang="en-US" dirty="0" smtClean="0"/>
              <a:t>Genre #3</a:t>
            </a:r>
            <a:br>
              <a:rPr lang="en-US" dirty="0" smtClean="0"/>
            </a:br>
            <a:r>
              <a:rPr lang="en-US" dirty="0" smtClean="0"/>
              <a:t>Cont.</a:t>
            </a:r>
            <a:endParaRPr lang="en-US" dirty="0"/>
          </a:p>
        </p:txBody>
      </p:sp>
    </p:spTree>
    <p:extLst>
      <p:ext uri="{BB962C8B-B14F-4D97-AF65-F5344CB8AC3E}">
        <p14:creationId xmlns:p14="http://schemas.microsoft.com/office/powerpoint/2010/main" val="39352901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15</TotalTime>
  <Words>190</Words>
  <Application>Microsoft Office PowerPoint</Application>
  <PresentationFormat>On-screen Show (4:3)</PresentationFormat>
  <Paragraphs>72</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EAR Project</vt:lpstr>
      <vt:lpstr>Genre #1 Letter</vt:lpstr>
      <vt:lpstr>Genre 1  3 Examples</vt:lpstr>
      <vt:lpstr>Genre 1 Reflection</vt:lpstr>
      <vt:lpstr>Genre #2 Hand-out</vt:lpstr>
      <vt:lpstr>Genre 2 3 Examples</vt:lpstr>
      <vt:lpstr>Genre 2 Reflection</vt:lpstr>
      <vt:lpstr>Genre #3 Satire</vt:lpstr>
      <vt:lpstr>Genre #3 Cont.</vt:lpstr>
      <vt:lpstr>Genre 3 3 Examples</vt:lpstr>
      <vt:lpstr>Genre 3 Reflection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 Project</dc:title>
  <dc:creator>Samantha</dc:creator>
  <cp:lastModifiedBy>Samantha</cp:lastModifiedBy>
  <cp:revision>7</cp:revision>
  <dcterms:created xsi:type="dcterms:W3CDTF">2011-10-29T00:05:32Z</dcterms:created>
  <dcterms:modified xsi:type="dcterms:W3CDTF">2011-10-29T23:42:49Z</dcterms:modified>
</cp:coreProperties>
</file>